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67AA-BB78-4C4E-8ECA-070A220F69C0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4F72-4428-4ED0-83D2-D25194D61B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3B1E-D92F-4894-A3A9-849633436C9B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227C-08B0-4B96-814A-917C19A48B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5F3A-5213-42A3-A5FD-0D685145BEA4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9A10-919D-49FA-A8F5-9759A0CFB0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E0CF-901D-4938-B2CC-05D643B5054A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B7B7-A835-401A-B5AA-04D29165E3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6A11-7CA6-440E-8663-7FFF08D73CD7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2163-5428-4251-A0FF-7BFEF12DE0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B84B-BC15-47D5-A65E-33F34551FCF3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36A3-394A-4E17-BF72-47E072984F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CEC6-677E-4E51-8D54-504055883C88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20EB-0034-4620-A6C1-47B5D4D912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623A0-9D26-4C64-AB3C-3D540B560AC9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39B31-DB01-4F41-8664-0BF55BE4CD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D077-59C5-43BC-B0C9-5DA1A9FA6BBC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0137-7837-4923-9ABE-797BA81BCA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EA4C-75C0-41D1-B985-B6DB829F8F56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AEBB-7620-4094-9BA7-5451F47BBB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66D4-BF2F-4F52-A311-910F62E03B67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E1B0-B9F0-43D8-A298-3A7851AFA9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97FA29D-2DE2-4175-AF50-224AC453CCC5}" type="datetimeFigureOut">
              <a:rPr lang="zh-CN" altLang="en-US"/>
              <a:pPr>
                <a:defRPr/>
              </a:pPr>
              <a:t>2012-5-14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C89F338-BC64-4A5C-8B8F-0D495D66AB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http://down1.sucaitianxia.com/ppt/11/ppt23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2171700"/>
          </a:xfrm>
        </p:spPr>
        <p:txBody>
          <a:bodyPr>
            <a:normAutofit/>
          </a:bodyPr>
          <a:lstStyle/>
          <a:p>
            <a:r>
              <a:rPr lang="zh-CN" altLang="en-US" sz="4000" smtClean="0"/>
              <a:t>结核病的防治常识</a:t>
            </a:r>
            <a:r>
              <a:rPr lang="en-US" altLang="zh-CN" sz="4000" smtClean="0"/>
              <a:t/>
            </a:r>
            <a:br>
              <a:rPr lang="en-US" altLang="zh-CN" sz="4000" smtClean="0"/>
            </a:br>
            <a:r>
              <a:rPr lang="en-US" altLang="zh-CN" sz="4000" smtClean="0"/>
              <a:t/>
            </a:r>
            <a:br>
              <a:rPr lang="en-US" altLang="zh-CN" sz="4000" smtClean="0"/>
            </a:br>
            <a:r>
              <a:rPr lang="en-US" altLang="zh-CN" sz="4000" smtClean="0"/>
              <a:t/>
            </a:r>
            <a:br>
              <a:rPr lang="en-US" altLang="zh-CN" sz="4000" smtClean="0"/>
            </a:br>
            <a:endParaRPr lang="zh-CN" altLang="en-US" sz="2500" smtClean="0"/>
          </a:p>
        </p:txBody>
      </p:sp>
      <p:pic>
        <p:nvPicPr>
          <p:cNvPr id="13315" name="Picture 2" descr="http://www.chinamil.com.cn/site1/images/2008-04/03/xin_3004050307292552533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857625"/>
            <a:ext cx="41433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hiphotos.baidu.com/wsmkcz/pic/item/58ff652098eebc75935807c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6000750" cy="1143000"/>
          </a:xfrm>
        </p:spPr>
        <p:txBody>
          <a:bodyPr/>
          <a:lstStyle/>
          <a:p>
            <a:r>
              <a:rPr lang="zh-CN" altLang="en-US" smtClean="0"/>
              <a:t>一、什么是结核病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186488" cy="45259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结核病俗名痨病，病名在中国历代沿用很多，宋代以前，反映结核病的传染性的名称有尸疰、劳疰、虫疰、毒疰、鬼疰、传尸等。根据症状特点名称有肺瘘疾、劳嗽、急痨等。从宋代开始用痨瘵（痨病）作为统称，代替了其他名称，从晚清至今，中医称肺结核为肺痨。西医传入我国后，一般称之为肺结核。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结核病是一种慢性传染病，也是一种全身性疾病，人体各个器官都可以患结核病。但在人体中患结核病较多的脏器有肺、肾、肝、胃、脑、肠、膀胱、皮肤、睾丸、骨等等，最常见的是肺结核。总的说来肺结核是一慢性传染性疾病。起始时因症状轻微患者自觉无不适，一般不引起注意。只有在病情发展进展时才出现症状，有的人抵抗力很差，感染结核菌的菌量大，毒力强，那么症状会非常明显。全身不适，发热，乏力，易疲劳，心烦意乱，食欲差，时间长了体重还会下降，女同志有时还会使月经不正常。 </a:t>
            </a:r>
            <a:endParaRPr lang="zh-CN" altLang="en-US" dirty="0"/>
          </a:p>
        </p:txBody>
      </p:sp>
      <p:pic>
        <p:nvPicPr>
          <p:cNvPr id="14340" name="Picture 2" descr="http://hznews.hangzhou.com.cn/kejiao/content/attachement/jpg/site2/20110324/0023aea5a95c0ef4bb1c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4350" y="3286125"/>
            <a:ext cx="22796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hiphotos.baidu.com/muavivian/pic/item/1ec7f8878795360967096e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二、肺结核的危害？ </a:t>
            </a: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肺结核是传染性疾病，如果不及时治疗，对您个人而言会造成肺的损伤，影响您的工作、生活，严重的甚至会危及您的生命；同时还有可能会传染您的亲人和朋友。如果得了肺结核没有按疗程完成正规治疗，极有可能转化为难治的耐药结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hiphotos.baidu.com/long082128meng/pic/item/b3836cfa5c665767242df27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　三、肺结核是如何传播的？ 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肺结核患者在咳嗽、打喷嚏、大声说话时，会把带有结核菌的飞沫播散到空气中，周围人群吸入带有结核菌的飞沫即可能受到传染。健康人可能通过吸入传染性肺结核患者喷出的飞沫而被感染。但是，一般人感染结核菌后不会发病，只有身体抵抗力低的时候才会发病。感染结核菌的人群一生中发生结核病的概率约为</a:t>
            </a:r>
            <a:r>
              <a:rPr lang="en-US" altLang="zh-CN" smtClean="0"/>
              <a:t>10%</a:t>
            </a:r>
            <a:r>
              <a:rPr lang="zh-CN" altLang="en-US" smtClean="0"/>
              <a:t>。感染结核菌但不发病的人不会传染他人。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t1.baidu.com/it/u=1493932239,1867263072&amp;fm=52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http://t2.baidu.com/it/u=3718676245,4133959294&amp;fm=52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88"/>
            <a:ext cx="1643063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四、肺结核的治疗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3063" y="1428750"/>
            <a:ext cx="7043737" cy="46974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/>
              <a:t> </a:t>
            </a:r>
            <a:r>
              <a:rPr lang="zh-CN" altLang="en-US" dirty="0" smtClean="0"/>
              <a:t>    患了肺结核应及早到专科医院就诊，在专科医生的指导下用药，患者千万不要乱就医和自行乱服药。因为乱服药容易延误病情，引起细菌耐药，造成治疗困难。原发耐药是指初始感染的结核菌就是一种耐药菌，几乎现有的抗结核药对这种菌都无能为力。继发耐药是指用药不当，用用停停导致的细菌产生耐药性。这种病人本来是可以治愈的，只是他们在用药过程中，不规范，不合理，用药常常是用用停停。有些人自觉症状好转，就自己以为病好了，随意将药停掉；有些人是限于经济情况，有钱治一治，没钱就不治了；今天找一位医生按一套方案治疗，明天找另一位医生按另一套方案治疗，用药杂乱无章，从而使细菌产生耐药性。因此，预防继发耐药的最好方法是在专科医师指导下，按照“早期、规律、联合、适量、全程”的方针用药。 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img13.nipic.com/20100202/2343328_10530206357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4638"/>
            <a:ext cx="9144000" cy="713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五、如何预防结核病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结核病的易感者主要为小儿，小儿结核病的传染源主要是成人患者，尤其是家庭内传染极为重要接触活动性肺结核。病人的小儿的结核病感染率发病率与患病率都较一般小儿显著。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加强初级保健 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发现病例及早防治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3.</a:t>
            </a:r>
            <a:r>
              <a:rPr lang="zh-CN" altLang="en-US" dirty="0" smtClean="0"/>
              <a:t>进行宣教，重视隔离 进行广泛卫生宣教工作，使群众对结核病有正确的认识作好结核病人家庭的消毒隔离工作。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4.</a:t>
            </a:r>
            <a:r>
              <a:rPr lang="zh-CN" altLang="en-US" dirty="0" smtClean="0"/>
              <a:t>卡介苗能够预防结核病，特别是预防儿童结核性脑膜炎和粟粒性肺结核病。新生儿是主要的接种对象，一般出生后尽早在接生单位（如医院、妇幼保健院等）进行接种，未及时接种的在计划免疫单位进行补种。 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t3.baidu.com/it/u=3255006809,3473361319&amp;fm=52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　六、如何预防传染家人及朋友？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肺结核患者在传染期间主要注意和家人隔离，最好要有单独的卧室，光线要充足。如果没有条件，则分床和分头睡，保证通风良好。患者所在房间可用紫外线照射消毒，每日或隔日一次，每次</a:t>
            </a:r>
            <a:r>
              <a:rPr lang="en-US" altLang="zh-CN" dirty="0" smtClean="0"/>
              <a:t>2</a:t>
            </a:r>
            <a:r>
              <a:rPr lang="zh-CN" altLang="en-US" dirty="0" smtClean="0"/>
              <a:t>小时。患者用过的食具、衣物等耐热物煮沸消毒，煮沸时间为</a:t>
            </a:r>
            <a:r>
              <a:rPr lang="en-US" altLang="zh-CN" dirty="0" smtClean="0"/>
              <a:t>10~15</a:t>
            </a:r>
            <a:r>
              <a:rPr lang="zh-CN" altLang="en-US" dirty="0" smtClean="0"/>
              <a:t>分钟。患者用过的衣物要经常清洗并在太阳下曝晒，以达到杀死结核菌的目的。 　　患者要避免对着别人大声说话，咳嗽、打喷嚏等要捂住口鼻，痰要用纸包好焚烧，不要随地吐痰。 　　特别要注意保护儿童，大部分儿童结核病是由家庭成员传染的。 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www.sc126.com/uploads/allimg/c100909/2010090911063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428625" y="2714625"/>
            <a:ext cx="7572375" cy="1185863"/>
          </a:xfrm>
        </p:spPr>
        <p:txBody>
          <a:bodyPr/>
          <a:lstStyle/>
          <a:p>
            <a:pPr algn="ctr"/>
            <a:r>
              <a:rPr lang="zh-CN" altLang="en-US" smtClean="0"/>
              <a:t>谢谢</a:t>
            </a:r>
            <a:endParaRPr lang="en-US" altLang="zh-CN" smtClean="0"/>
          </a:p>
          <a:p>
            <a:pPr algn="ctr"/>
            <a:r>
              <a:rPr lang="zh-CN" altLang="en-US" smtClean="0"/>
              <a:t>再见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1331</Words>
  <Application>Microsoft Office PowerPoint</Application>
  <PresentationFormat>全屏显示(4:3)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Calibri</vt:lpstr>
      <vt:lpstr>宋体</vt:lpstr>
      <vt:lpstr>Arial</vt:lpstr>
      <vt:lpstr>Office 主题</vt:lpstr>
      <vt:lpstr>结核病的防治常识   </vt:lpstr>
      <vt:lpstr>一、什么是结核病</vt:lpstr>
      <vt:lpstr>二、肺结核的危害？ </vt:lpstr>
      <vt:lpstr>　三、肺结核是如何传播的？ </vt:lpstr>
      <vt:lpstr>四、肺结核的治疗 </vt:lpstr>
      <vt:lpstr>五、如何预防结核病</vt:lpstr>
      <vt:lpstr>　六、如何预防传染家人及朋友？ </vt:lpstr>
      <vt:lpstr>幻灯片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lenovo'</dc:creator>
  <cp:lastModifiedBy>lenovo'</cp:lastModifiedBy>
  <cp:revision>21</cp:revision>
  <dcterms:created xsi:type="dcterms:W3CDTF">2012-03-27T05:37:05Z</dcterms:created>
  <dcterms:modified xsi:type="dcterms:W3CDTF">2012-05-14T06:56:16Z</dcterms:modified>
</cp:coreProperties>
</file>